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33E2-9046-41A6-8EB6-482ED4A8E6F0}" type="datetimeFigureOut">
              <a:rPr lang="el-GR" smtClean="0"/>
              <a:t>29/6/2021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8F78597-777C-4618-BBD0-6DCC23889D4D}" type="slidenum">
              <a:rPr lang="el-GR" smtClean="0"/>
              <a:t>‹#›</a:t>
            </a:fld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33E2-9046-41A6-8EB6-482ED4A8E6F0}" type="datetimeFigureOut">
              <a:rPr lang="el-GR" smtClean="0"/>
              <a:t>29/6/2021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78597-777C-4618-BBD0-6DCC23889D4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33E2-9046-41A6-8EB6-482ED4A8E6F0}" type="datetimeFigureOut">
              <a:rPr lang="el-GR" smtClean="0"/>
              <a:t>29/6/2021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78597-777C-4618-BBD0-6DCC23889D4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33E2-9046-41A6-8EB6-482ED4A8E6F0}" type="datetimeFigureOut">
              <a:rPr lang="el-GR" smtClean="0"/>
              <a:t>29/6/2021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78597-777C-4618-BBD0-6DCC23889D4D}" type="slidenum">
              <a:rPr lang="el-GR" smtClean="0"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33E2-9046-41A6-8EB6-482ED4A8E6F0}" type="datetimeFigureOut">
              <a:rPr lang="el-GR" smtClean="0"/>
              <a:t>29/6/2021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8F78597-777C-4618-BBD0-6DCC23889D4D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33E2-9046-41A6-8EB6-482ED4A8E6F0}" type="datetimeFigureOut">
              <a:rPr lang="el-GR" smtClean="0"/>
              <a:t>29/6/2021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78597-777C-4618-BBD0-6DCC23889D4D}" type="slidenum">
              <a:rPr lang="el-GR" smtClean="0"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33E2-9046-41A6-8EB6-482ED4A8E6F0}" type="datetimeFigureOut">
              <a:rPr lang="el-GR" smtClean="0"/>
              <a:t>29/6/2021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78597-777C-4618-BBD0-6DCC23889D4D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33E2-9046-41A6-8EB6-482ED4A8E6F0}" type="datetimeFigureOut">
              <a:rPr lang="el-GR" smtClean="0"/>
              <a:t>29/6/2021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78597-777C-4618-BBD0-6DCC23889D4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33E2-9046-41A6-8EB6-482ED4A8E6F0}" type="datetimeFigureOut">
              <a:rPr lang="el-GR" smtClean="0"/>
              <a:t>29/6/2021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78597-777C-4618-BBD0-6DCC23889D4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- Στρογγυλεμένο ορθογώνιο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33E2-9046-41A6-8EB6-482ED4A8E6F0}" type="datetimeFigureOut">
              <a:rPr lang="el-GR" smtClean="0"/>
              <a:t>29/6/2021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78597-777C-4618-BBD0-6DCC23889D4D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33E2-9046-41A6-8EB6-482ED4A8E6F0}" type="datetimeFigureOut">
              <a:rPr lang="el-GR" smtClean="0"/>
              <a:t>29/6/2021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8F78597-777C-4618-BBD0-6DCC23889D4D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- Στρογγυλεμένο ορθογώνιο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AFB33E2-9046-41A6-8EB6-482ED4A8E6F0}" type="datetimeFigureOut">
              <a:rPr lang="el-GR" smtClean="0"/>
              <a:t>29/6/2021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8F78597-777C-4618-BBD0-6DCC23889D4D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1hY0HupuM8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chemeClr val="tx1"/>
                </a:solidFill>
              </a:rPr>
              <a:t>Μαθητικό Συνέδριο «200 χρόνια από την έναρξη της επανάστασης του : Αγώνες Μακεδόνων για την απελευθέρωση»</a:t>
            </a:r>
            <a:r>
              <a:rPr lang="en-US" b="1" dirty="0" smtClean="0">
                <a:solidFill>
                  <a:schemeClr val="tx1"/>
                </a:solidFill>
              </a:rPr>
              <a:t/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l-GR" b="1" dirty="0" smtClean="0">
                <a:solidFill>
                  <a:schemeClr val="tx1"/>
                </a:solidFill>
              </a:rPr>
              <a:t/>
            </a:r>
            <a:br>
              <a:rPr lang="el-GR" b="1" dirty="0" smtClean="0">
                <a:solidFill>
                  <a:schemeClr val="tx1"/>
                </a:solidFill>
              </a:rPr>
            </a:br>
            <a:r>
              <a:rPr lang="el-GR" b="1" dirty="0" smtClean="0">
                <a:solidFill>
                  <a:schemeClr val="tx1"/>
                </a:solidFill>
              </a:rPr>
              <a:t>Εργασία: Πολύγυρος 1821- Ραδιοφωνική Εκπομπή</a:t>
            </a:r>
            <a:endParaRPr lang="el-GR" b="1" dirty="0">
              <a:solidFill>
                <a:schemeClr val="tx1"/>
              </a:solidFill>
            </a:endParaRPr>
          </a:p>
        </p:txBody>
      </p:sp>
      <p:pic>
        <p:nvPicPr>
          <p:cNvPr id="4" name="3 - Εικόνα" descr="2 ΔΣ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07904" y="4449072"/>
            <a:ext cx="1728192" cy="170798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chemeClr val="tx1"/>
                </a:solidFill>
              </a:rPr>
              <a:t>Πολύγυρος 1821- Ραδιοφωνική Εκπομπή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l-GR" sz="4400" dirty="0" smtClean="0"/>
              <a:t>Η εργασία μας </a:t>
            </a:r>
            <a:r>
              <a:rPr lang="el-GR" sz="4400" dirty="0" smtClean="0"/>
              <a:t>ασχολείται </a:t>
            </a:r>
            <a:endParaRPr lang="el-GR" sz="4400" dirty="0" smtClean="0"/>
          </a:p>
          <a:p>
            <a:pPr>
              <a:buNone/>
            </a:pPr>
            <a:r>
              <a:rPr lang="el-GR" sz="4400" dirty="0" smtClean="0"/>
              <a:t>με την τοπική ιστορία και τα γεγονότα που διαδραματίστηκαν  στην περιοχή μας εκείνη την περίοδο. </a:t>
            </a:r>
            <a:endParaRPr lang="el-GR" sz="4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chemeClr val="tx1"/>
                </a:solidFill>
              </a:rPr>
              <a:t>Πολύγυρος 1821- Ραδιοφωνική Εκπομπή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b="1" dirty="0" smtClean="0"/>
              <a:t>Στόχοι της εργασίας ήταν οι μαθητές –</a:t>
            </a:r>
            <a:r>
              <a:rPr lang="el-GR" b="1" dirty="0" err="1" smtClean="0"/>
              <a:t>τριες</a:t>
            </a:r>
            <a:r>
              <a:rPr lang="el-GR" b="1" dirty="0" smtClean="0"/>
              <a:t> της ΣΤ1 τάξης </a:t>
            </a:r>
          </a:p>
          <a:p>
            <a:pPr lvl="0"/>
            <a:r>
              <a:rPr lang="el-GR" dirty="0" smtClean="0"/>
              <a:t>Να γνωρίσουν και να αγαπήσουν στην ιστορία του τόπου τους. </a:t>
            </a:r>
          </a:p>
          <a:p>
            <a:pPr lvl="0"/>
            <a:r>
              <a:rPr lang="el-GR" dirty="0" smtClean="0"/>
              <a:t>Να αναζητήσουν ιστορικά γεγονότα από διάφορες πηγές π.χ. βιβλία, διαδίκτυο</a:t>
            </a:r>
          </a:p>
          <a:p>
            <a:pPr lvl="0"/>
            <a:r>
              <a:rPr lang="el-GR" dirty="0" smtClean="0"/>
              <a:t>Να έρθουν σε επαφή με ντόπιους αφηγητές.</a:t>
            </a:r>
          </a:p>
          <a:p>
            <a:pPr lvl="0"/>
            <a:r>
              <a:rPr lang="el-GR" dirty="0" smtClean="0"/>
              <a:t>Να </a:t>
            </a:r>
            <a:r>
              <a:rPr lang="el-GR" dirty="0" smtClean="0"/>
              <a:t>δραματοποιήσουν θεατρικό έργο με θέμα την μύηση των αδερφών </a:t>
            </a:r>
            <a:r>
              <a:rPr lang="el-GR" dirty="0" err="1" smtClean="0"/>
              <a:t>Παπαγεωργάκη</a:t>
            </a:r>
            <a:r>
              <a:rPr lang="el-GR" dirty="0" smtClean="0"/>
              <a:t> από το βιβλίο του κυρίου </a:t>
            </a:r>
            <a:r>
              <a:rPr lang="el-GR" dirty="0" err="1" smtClean="0"/>
              <a:t>Ζωγραφάκη</a:t>
            </a:r>
            <a:r>
              <a:rPr lang="el-GR" dirty="0" smtClean="0"/>
              <a:t> Γεώργιου «Μεγάλες Μέρες»,</a:t>
            </a:r>
            <a:endParaRPr lang="el-GR" dirty="0" smtClean="0"/>
          </a:p>
          <a:p>
            <a:pPr lvl="0"/>
            <a:r>
              <a:rPr lang="el-GR" dirty="0" smtClean="0"/>
              <a:t>Να </a:t>
            </a:r>
            <a:r>
              <a:rPr lang="el-GR" dirty="0" smtClean="0"/>
              <a:t>εμπλακούν στη δημιουργία μιας ραδιοφωνικής εκπομπής.</a:t>
            </a:r>
            <a:endParaRPr lang="el-GR" dirty="0" smtClean="0"/>
          </a:p>
          <a:p>
            <a:pPr lvl="0"/>
            <a:r>
              <a:rPr lang="el-GR" dirty="0" smtClean="0"/>
              <a:t>Να συνεργαστούν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chemeClr val="tx1"/>
                </a:solidFill>
              </a:rPr>
              <a:t>Πολύγυρος 1821- Ραδιοφωνική Εκπομπή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Σύνδεσμος που οδηγεί στην εκπομπή που παρουσιάστηκε στο «Ράδιο Πολύγυρος 90,8» στις 17 </a:t>
            </a:r>
            <a:r>
              <a:rPr lang="el-GR" dirty="0" err="1" smtClean="0"/>
              <a:t>Μαϊου</a:t>
            </a:r>
            <a:r>
              <a:rPr lang="el-GR" dirty="0" smtClean="0"/>
              <a:t> 2021 με αφορμή την τοπική εορτή.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n-US" dirty="0" smtClean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www.youtube.com/watch?v=o1hY0HupuM8</a:t>
            </a:r>
            <a:r>
              <a:rPr lang="el-GR" dirty="0" smtClean="0"/>
              <a:t> 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/>
              <a:t>Ευχαριστούμε πολύ!</a:t>
            </a:r>
          </a:p>
          <a:p>
            <a:pPr>
              <a:buNone/>
            </a:pPr>
            <a:endParaRPr lang="el-GR" b="1" dirty="0" smtClean="0"/>
          </a:p>
          <a:p>
            <a:pPr>
              <a:buNone/>
            </a:pPr>
            <a:r>
              <a:rPr lang="el-GR" b="1" dirty="0" smtClean="0"/>
              <a:t>Υπεύθυνοι εκπαιδευτικοί:</a:t>
            </a:r>
          </a:p>
          <a:p>
            <a:pPr>
              <a:buNone/>
            </a:pPr>
            <a:r>
              <a:rPr lang="el-GR" b="1" dirty="0" err="1" smtClean="0"/>
              <a:t>Φιλντίση</a:t>
            </a:r>
            <a:r>
              <a:rPr lang="el-GR" b="1" dirty="0" smtClean="0"/>
              <a:t> Ευγενία</a:t>
            </a:r>
          </a:p>
          <a:p>
            <a:pPr>
              <a:buNone/>
            </a:pPr>
            <a:r>
              <a:rPr lang="el-GR" b="1" dirty="0" err="1" smtClean="0"/>
              <a:t>Παλαιοχωρινού</a:t>
            </a:r>
            <a:r>
              <a:rPr lang="el-GR" b="1" smtClean="0"/>
              <a:t> Ευανθία</a:t>
            </a:r>
            <a:endParaRPr lang="el-GR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καιοσύνη">
  <a:themeElements>
    <a:clrScheme name="Δικαιοσύνη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Δικαιοσύνη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ικαιοσύνη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160</Words>
  <Application>Microsoft Office PowerPoint</Application>
  <PresentationFormat>Προβολή στην οθόνη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Δικαιοσύνη</vt:lpstr>
      <vt:lpstr>Μαθητικό Συνέδριο «200 χρόνια από την έναρξη της επανάστασης του : Αγώνες Μακεδόνων για την απελευθέρωση»  Εργασία: Πολύγυρος 1821- Ραδιοφωνική Εκπομπή</vt:lpstr>
      <vt:lpstr>Πολύγυρος 1821- Ραδιοφωνική Εκπομπή</vt:lpstr>
      <vt:lpstr>Πολύγυρος 1821- Ραδιοφωνική Εκπομπή</vt:lpstr>
      <vt:lpstr>Πολύγυρος 1821- Ραδιοφωνική Εκπομπή</vt:lpstr>
      <vt:lpstr>Διαφάνεια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Μαθητικό Συνέδριο «200 χρόνια από την έναρξη της επανάστασης του : Αγώνες Μακεδόνων για την απελευθέρωση»  Εργασία: Πολύγυρος 1821- Ραδιοφωνική Εκπομπή</dc:title>
  <dc:creator>User</dc:creator>
  <cp:lastModifiedBy>User</cp:lastModifiedBy>
  <cp:revision>2</cp:revision>
  <dcterms:created xsi:type="dcterms:W3CDTF">2021-06-29T09:08:28Z</dcterms:created>
  <dcterms:modified xsi:type="dcterms:W3CDTF">2021-06-29T09:19:20Z</dcterms:modified>
</cp:coreProperties>
</file>