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2" r:id="rId4"/>
    <p:sldId id="258" r:id="rId5"/>
    <p:sldId id="271" r:id="rId6"/>
    <p:sldId id="259" r:id="rId7"/>
    <p:sldId id="260" r:id="rId8"/>
    <p:sldId id="261" r:id="rId9"/>
    <p:sldId id="267" r:id="rId10"/>
    <p:sldId id="262" r:id="rId11"/>
    <p:sldId id="263" r:id="rId12"/>
    <p:sldId id="269" r:id="rId13"/>
    <p:sldId id="264" r:id="rId14"/>
    <p:sldId id="265" r:id="rId15"/>
    <p:sldId id="266" r:id="rId16"/>
    <p:sldId id="270" r:id="rId17"/>
    <p:sldId id="268"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581" y="12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F6489444-BD4B-46D6-9A7F-0CA398DE98DC}" type="datetimeFigureOut">
              <a:rPr lang="el-GR" smtClean="0"/>
              <a:pPr/>
              <a:t>29/3/2022</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F6489444-BD4B-46D6-9A7F-0CA398DE98DC}" type="datetimeFigureOut">
              <a:rPr lang="el-GR" smtClean="0"/>
              <a:pPr/>
              <a:t>29/3/2022</a:t>
            </a:fld>
            <a:endParaRPr lang="el-GR"/>
          </a:p>
        </p:txBody>
      </p:sp>
      <p:sp>
        <p:nvSpPr>
          <p:cNvPr id="27" name="26 - Θέση αριθμού διαφάνειας"/>
          <p:cNvSpPr>
            <a:spLocks noGrp="1"/>
          </p:cNvSpPr>
          <p:nvPr>
            <p:ph type="sldNum" sz="quarter" idx="11"/>
          </p:nvPr>
        </p:nvSpPr>
        <p:spPr/>
        <p:txBody>
          <a:bodyPr rtlCol="0"/>
          <a:lstStyle/>
          <a:p>
            <a:fld id="{8CAE3CAE-F3D7-4DD4-A644-44AFADBBF48A}"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6489444-BD4B-46D6-9A7F-0CA398DE98DC}" type="datetimeFigureOut">
              <a:rPr lang="el-GR" smtClean="0"/>
              <a:pPr/>
              <a:t>29/3/2022</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6489444-BD4B-46D6-9A7F-0CA398DE98DC}" type="datetimeFigureOut">
              <a:rPr lang="el-GR" smtClean="0"/>
              <a:pPr/>
              <a:t>29/3/2022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CAE3CAE-F3D7-4DD4-A644-44AFADBBF48A}" type="slidenum">
              <a:rPr lang="el-GR" smtClean="0"/>
              <a:pPr/>
              <a:t>‹#›</a:t>
            </a:fld>
            <a:endParaRPr lang="el-G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6489444-BD4B-46D6-9A7F-0CA398DE98DC}" type="datetimeFigureOut">
              <a:rPr lang="el-GR" smtClean="0"/>
              <a:pPr/>
              <a:t>29/3/2022</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CAE3CAE-F3D7-4DD4-A644-44AFADBBF48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edg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User\Desktop\&#960;&#945;&#961;&#945;&#948;&#949;&#943;&#947;&#956;&#945;&#964;&#945;%20scratch\&#924;&#945;&#952;&#951;&#964;&#953;&#954;&#972;%20&#931;&#965;&#957;&#941;&#948;&#961;&#953;&#959;%20&#928;&#949;&#961;&#953;&#966;&#941;&#961;&#949;&#953;&#945;\Desktop%202021.04.03%20-%2022.18.55.03.mp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2204864"/>
            <a:ext cx="7772400" cy="1470025"/>
          </a:xfrm>
        </p:spPr>
        <p:txBody>
          <a:bodyPr>
            <a:noAutofit/>
          </a:bodyPr>
          <a:lstStyle/>
          <a:p>
            <a:r>
              <a:rPr lang="el-GR" sz="3200" dirty="0" smtClean="0"/>
              <a:t>Μαθητικό Συνέδριο «200 χρόνια από την έναρξη της επανάστασης του : Αγώνες Μακεδόνων για την απελευθέρωση»</a:t>
            </a:r>
            <a:r>
              <a:rPr lang="en-US" sz="3200" dirty="0" smtClean="0"/>
              <a:t/>
            </a:r>
            <a:br>
              <a:rPr lang="en-US" sz="3200" dirty="0" smtClean="0"/>
            </a:br>
            <a:r>
              <a:rPr lang="el-GR" sz="3200" dirty="0" smtClean="0"/>
              <a:t/>
            </a:r>
            <a:br>
              <a:rPr lang="el-GR" sz="3200" dirty="0" smtClean="0"/>
            </a:br>
            <a:r>
              <a:rPr lang="el-GR" sz="3200" dirty="0" smtClean="0"/>
              <a:t>Εργασία: </a:t>
            </a:r>
            <a:r>
              <a:rPr lang="el-GR" sz="3200" b="1" dirty="0" smtClean="0"/>
              <a:t>Επετειακό Ημερολόγιο του 2021  αφιερωμένο στα γεγονότα του 1821 στη Χαλκιδική </a:t>
            </a:r>
            <a:endParaRPr lang="el-GR" sz="3200" dirty="0"/>
          </a:p>
        </p:txBody>
      </p:sp>
      <p:pic>
        <p:nvPicPr>
          <p:cNvPr id="5" name="4 - Εικόνα" descr="σημα.PNG"/>
          <p:cNvPicPr>
            <a:picLocks noChangeAspect="1"/>
          </p:cNvPicPr>
          <p:nvPr/>
        </p:nvPicPr>
        <p:blipFill>
          <a:blip r:embed="rId2" cstate="print"/>
          <a:stretch>
            <a:fillRect/>
          </a:stretch>
        </p:blipFill>
        <p:spPr>
          <a:xfrm>
            <a:off x="3707904" y="4797152"/>
            <a:ext cx="1661304" cy="1577477"/>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Στιγμιότυπο Εισαγωγικής Οθόνης</a:t>
            </a:r>
            <a:endParaRPr lang="el-GR" b="1" dirty="0"/>
          </a:p>
        </p:txBody>
      </p:sp>
      <p:pic>
        <p:nvPicPr>
          <p:cNvPr id="4" name="3 - Θέση περιεχομένου" descr="Αρχική οθόνη.PNG"/>
          <p:cNvPicPr>
            <a:picLocks noGrp="1" noChangeAspect="1"/>
          </p:cNvPicPr>
          <p:nvPr>
            <p:ph idx="1"/>
          </p:nvPr>
        </p:nvPicPr>
        <p:blipFill>
          <a:blip r:embed="rId2" cstate="print"/>
          <a:stretch>
            <a:fillRect/>
          </a:stretch>
        </p:blipFill>
        <p:spPr>
          <a:xfrm>
            <a:off x="2335336" y="2704635"/>
            <a:ext cx="4473328" cy="3414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Στιγμιότυπο Κεντρικού Μενού</a:t>
            </a:r>
            <a:endParaRPr lang="el-GR" dirty="0"/>
          </a:p>
        </p:txBody>
      </p:sp>
      <p:pic>
        <p:nvPicPr>
          <p:cNvPr id="4" name="3 - Θέση περιεχομένου" descr="κεντρικό μενού.PNG"/>
          <p:cNvPicPr>
            <a:picLocks noGrp="1" noChangeAspect="1"/>
          </p:cNvPicPr>
          <p:nvPr>
            <p:ph idx="1"/>
          </p:nvPr>
        </p:nvPicPr>
        <p:blipFill>
          <a:blip r:embed="rId2" cstate="print"/>
          <a:stretch>
            <a:fillRect/>
          </a:stretch>
        </p:blipFill>
        <p:spPr>
          <a:xfrm>
            <a:off x="2297232" y="2697014"/>
            <a:ext cx="4549535" cy="3429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Στιγμιότυπο «Η άμυνα στην Ποτίδαια»</a:t>
            </a:r>
            <a:endParaRPr lang="el-GR" dirty="0"/>
          </a:p>
        </p:txBody>
      </p:sp>
      <p:pic>
        <p:nvPicPr>
          <p:cNvPr id="4" name="3 - Θέση περιεχομένου" descr="κεντρικό μενού.PNG"/>
          <p:cNvPicPr>
            <a:picLocks noGrp="1" noChangeAspect="1"/>
          </p:cNvPicPr>
          <p:nvPr>
            <p:ph idx="1"/>
          </p:nvPr>
        </p:nvPicPr>
        <p:blipFill>
          <a:blip r:embed="rId2" cstate="print"/>
          <a:stretch>
            <a:fillRect/>
          </a:stretch>
        </p:blipFill>
        <p:spPr>
          <a:xfrm>
            <a:off x="323529" y="2276872"/>
            <a:ext cx="3168352" cy="2388205"/>
          </a:xfrm>
        </p:spPr>
      </p:pic>
      <p:pic>
        <p:nvPicPr>
          <p:cNvPr id="5" name="4 - Εικόνα" descr="αμυνα.PNG"/>
          <p:cNvPicPr>
            <a:picLocks noChangeAspect="1"/>
          </p:cNvPicPr>
          <p:nvPr/>
        </p:nvPicPr>
        <p:blipFill>
          <a:blip r:embed="rId3" cstate="print"/>
          <a:stretch>
            <a:fillRect/>
          </a:stretch>
        </p:blipFill>
        <p:spPr>
          <a:xfrm>
            <a:off x="4355976" y="2996952"/>
            <a:ext cx="3096344" cy="2304256"/>
          </a:xfrm>
          <a:prstGeom prst="rect">
            <a:avLst/>
          </a:prstGeom>
          <a:ln>
            <a:solidFill>
              <a:srgbClr val="FF0000"/>
            </a:solidFill>
          </a:ln>
        </p:spPr>
      </p:pic>
      <p:sp>
        <p:nvSpPr>
          <p:cNvPr id="7" name="6 - Έλλειψη"/>
          <p:cNvSpPr/>
          <p:nvPr/>
        </p:nvSpPr>
        <p:spPr>
          <a:xfrm>
            <a:off x="1907704" y="3068960"/>
            <a:ext cx="1944216"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8 - Ευθύγραμμο βέλος σύνδεσης"/>
          <p:cNvCxnSpPr/>
          <p:nvPr/>
        </p:nvCxnSpPr>
        <p:spPr>
          <a:xfrm>
            <a:off x="3563888" y="3573016"/>
            <a:ext cx="792088"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normAutofit/>
          </a:bodyPr>
          <a:lstStyle/>
          <a:p>
            <a:r>
              <a:rPr lang="el-GR" sz="3200" b="1" dirty="0"/>
              <a:t>Στιγμιότυπο από των κώδικα του κουμπιού «Σημαία»</a:t>
            </a:r>
          </a:p>
        </p:txBody>
      </p:sp>
      <p:pic>
        <p:nvPicPr>
          <p:cNvPr id="4" name="3 - Θέση περιεχομένου" descr="κουμπί η σημαία.PNG"/>
          <p:cNvPicPr>
            <a:picLocks noGrp="1" noChangeAspect="1"/>
          </p:cNvPicPr>
          <p:nvPr>
            <p:ph idx="1"/>
          </p:nvPr>
        </p:nvPicPr>
        <p:blipFill>
          <a:blip r:embed="rId2" cstate="print"/>
          <a:stretch>
            <a:fillRect/>
          </a:stretch>
        </p:blipFill>
        <p:spPr>
          <a:xfrm>
            <a:off x="2195736" y="1916832"/>
            <a:ext cx="4706803" cy="4654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 Έλλειψη"/>
          <p:cNvSpPr/>
          <p:nvPr/>
        </p:nvSpPr>
        <p:spPr>
          <a:xfrm>
            <a:off x="2339752" y="1988840"/>
            <a:ext cx="1800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251520" y="1772816"/>
            <a:ext cx="1800200" cy="769441"/>
          </a:xfrm>
          <a:prstGeom prst="rect">
            <a:avLst/>
          </a:prstGeom>
          <a:noFill/>
          <a:ln>
            <a:solidFill>
              <a:srgbClr val="FF0000"/>
            </a:solidFill>
          </a:ln>
        </p:spPr>
        <p:txBody>
          <a:bodyPr wrap="square" rtlCol="0">
            <a:spAutoFit/>
          </a:bodyPr>
          <a:lstStyle/>
          <a:p>
            <a:r>
              <a:rPr lang="el-GR" sz="1100" dirty="0" smtClean="0">
                <a:solidFill>
                  <a:srgbClr val="FF0000"/>
                </a:solidFill>
              </a:rPr>
              <a:t>Όταν επιλέξει ο χρήστης το κουμπί θα αλλάξει το υπόβαθρο και η ενδυμασία του</a:t>
            </a:r>
            <a:endParaRPr lang="el-GR" sz="1100" dirty="0">
              <a:solidFill>
                <a:srgbClr val="FF0000"/>
              </a:solidFill>
            </a:endParaRPr>
          </a:p>
        </p:txBody>
      </p:sp>
      <p:sp>
        <p:nvSpPr>
          <p:cNvPr id="7" name="6 - Έλλειψη"/>
          <p:cNvSpPr/>
          <p:nvPr/>
        </p:nvSpPr>
        <p:spPr>
          <a:xfrm>
            <a:off x="2267744" y="4005064"/>
            <a:ext cx="4464496"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2267744" y="2276872"/>
            <a:ext cx="1728192"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2000"/>
                                        <p:tgtEl>
                                          <p:spTgt spid="9"/>
                                        </p:tgtEl>
                                      </p:cBhvr>
                                    </p:animEffect>
                                  </p:childTnLst>
                                </p:cTn>
                              </p:par>
                            </p:childTnLst>
                          </p:cTn>
                        </p:par>
                        <p:par>
                          <p:cTn id="16" fill="hold">
                            <p:stCondLst>
                              <p:cond delay="4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normAutofit/>
          </a:bodyPr>
          <a:lstStyle/>
          <a:p>
            <a:r>
              <a:rPr lang="el-GR" sz="3200" b="1" dirty="0"/>
              <a:t>Στιγμιότυπο από τον κώδικα </a:t>
            </a:r>
            <a:r>
              <a:rPr lang="el-GR" sz="3200" b="1" dirty="0" smtClean="0"/>
              <a:t>της </a:t>
            </a:r>
            <a:r>
              <a:rPr lang="el-GR" sz="3200" b="1" dirty="0"/>
              <a:t>παρουσιάστριας</a:t>
            </a:r>
          </a:p>
        </p:txBody>
      </p:sp>
      <p:pic>
        <p:nvPicPr>
          <p:cNvPr id="4" name="3 - Θέση περιεχομένου" descr="πατουσιάστρια.PNG"/>
          <p:cNvPicPr>
            <a:picLocks noGrp="1" noChangeAspect="1"/>
          </p:cNvPicPr>
          <p:nvPr>
            <p:ph idx="1"/>
          </p:nvPr>
        </p:nvPicPr>
        <p:blipFill>
          <a:blip r:embed="rId2" cstate="print"/>
          <a:stretch>
            <a:fillRect/>
          </a:stretch>
        </p:blipFill>
        <p:spPr>
          <a:xfrm>
            <a:off x="2195736" y="1772816"/>
            <a:ext cx="4778204" cy="4788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 Ορθογώνιο"/>
          <p:cNvSpPr/>
          <p:nvPr/>
        </p:nvSpPr>
        <p:spPr>
          <a:xfrm>
            <a:off x="2195736" y="1772816"/>
            <a:ext cx="1872208"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2267744" y="3212976"/>
            <a:ext cx="21602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2267744" y="3861048"/>
            <a:ext cx="21602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2267744" y="4509120"/>
            <a:ext cx="21602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2267744" y="5157192"/>
            <a:ext cx="21602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2267744" y="5805264"/>
            <a:ext cx="21602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107504" y="1844824"/>
            <a:ext cx="1975221" cy="461665"/>
          </a:xfrm>
          <a:prstGeom prst="rect">
            <a:avLst/>
          </a:prstGeom>
          <a:noFill/>
          <a:ln>
            <a:solidFill>
              <a:srgbClr val="FF0000"/>
            </a:solidFill>
          </a:ln>
        </p:spPr>
        <p:txBody>
          <a:bodyPr wrap="none" rtlCol="0">
            <a:spAutoFit/>
          </a:bodyPr>
          <a:lstStyle/>
          <a:p>
            <a:r>
              <a:rPr lang="el-GR" sz="1200" dirty="0" smtClean="0">
                <a:solidFill>
                  <a:srgbClr val="FF0000"/>
                </a:solidFill>
              </a:rPr>
              <a:t>Η παρουσιάστρια αλλάζει </a:t>
            </a:r>
          </a:p>
          <a:p>
            <a:r>
              <a:rPr lang="el-GR" sz="1200" dirty="0" smtClean="0">
                <a:solidFill>
                  <a:srgbClr val="FF0000"/>
                </a:solidFill>
              </a:rPr>
              <a:t>συνέχεια ενδυμασία</a:t>
            </a:r>
            <a:endParaRPr lang="el-GR" sz="1200"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2000"/>
                                        <p:tgtEl>
                                          <p:spTgt spid="7"/>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2000"/>
                                        <p:tgtEl>
                                          <p:spTgt spid="9"/>
                                        </p:tgtEl>
                                      </p:cBhvr>
                                    </p:animEffect>
                                  </p:childTnLst>
                                </p:cTn>
                              </p:par>
                            </p:childTnLst>
                          </p:cTn>
                        </p:par>
                        <p:par>
                          <p:cTn id="20" fill="hold">
                            <p:stCondLst>
                              <p:cond delay="80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2000"/>
                                        <p:tgtEl>
                                          <p:spTgt spid="10"/>
                                        </p:tgtEl>
                                      </p:cBhvr>
                                    </p:animEffect>
                                  </p:childTnLst>
                                </p:cTn>
                              </p:par>
                            </p:childTnLst>
                          </p:cTn>
                        </p:par>
                        <p:par>
                          <p:cTn id="24" fill="hold">
                            <p:stCondLst>
                              <p:cond delay="10000"/>
                            </p:stCondLst>
                            <p:childTnLst>
                              <p:par>
                                <p:cTn id="25" presetID="3"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Βίντεο</a:t>
            </a:r>
            <a:endParaRPr lang="el-GR" b="1" dirty="0"/>
          </a:p>
        </p:txBody>
      </p:sp>
      <p:pic>
        <p:nvPicPr>
          <p:cNvPr id="6" name="Desktop 2021.04.03 - 22.18.55.03.mp4">
            <a:hlinkClick r:id="" action="ppaction://media"/>
          </p:cNvPr>
          <p:cNvPicPr>
            <a:picLocks noGrp="1" noRot="1" noChangeAspect="1"/>
          </p:cNvPicPr>
          <p:nvPr>
            <p:ph idx="1"/>
            <a:videoFile r:link="rId1"/>
          </p:nvPr>
        </p:nvPicPr>
        <p:blipFill>
          <a:blip r:embed="rId3" cstate="print"/>
          <a:stretch>
            <a:fillRect/>
          </a:stretch>
        </p:blipFill>
        <p:spPr>
          <a:xfrm>
            <a:off x="1259632" y="1927387"/>
            <a:ext cx="6336704" cy="4752528"/>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229600" cy="1066800"/>
          </a:xfrm>
        </p:spPr>
        <p:txBody>
          <a:bodyPr/>
          <a:lstStyle/>
          <a:p>
            <a:r>
              <a:rPr lang="el-GR" dirty="0" smtClean="0"/>
              <a:t>Φωτογραφίες</a:t>
            </a:r>
            <a:endParaRPr lang="el-GR" dirty="0"/>
          </a:p>
        </p:txBody>
      </p:sp>
      <p:pic>
        <p:nvPicPr>
          <p:cNvPr id="4" name="3 - Θέση περιεχομένου" descr="collage1.jpg"/>
          <p:cNvPicPr>
            <a:picLocks noGrp="1" noChangeAspect="1"/>
          </p:cNvPicPr>
          <p:nvPr>
            <p:ph idx="1"/>
          </p:nvPr>
        </p:nvPicPr>
        <p:blipFill>
          <a:blip r:embed="rId2" cstate="print"/>
          <a:stretch>
            <a:fillRect/>
          </a:stretch>
        </p:blipFill>
        <p:spPr>
          <a:xfrm>
            <a:off x="1475656" y="1916832"/>
            <a:ext cx="6411292" cy="4808469"/>
          </a:xfrm>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852936"/>
            <a:ext cx="8229600" cy="2880320"/>
          </a:xfrm>
        </p:spPr>
        <p:txBody>
          <a:bodyPr>
            <a:normAutofit fontScale="90000"/>
          </a:bodyPr>
          <a:lstStyle/>
          <a:p>
            <a:r>
              <a:rPr lang="el-GR" b="1" dirty="0" smtClean="0"/>
              <a:t>Ευχαριστούμε πολύ!</a:t>
            </a:r>
            <a:br>
              <a:rPr lang="el-GR" b="1" dirty="0" smtClean="0"/>
            </a:br>
            <a:r>
              <a:rPr lang="el-GR" b="1" dirty="0" smtClean="0"/>
              <a:t/>
            </a:r>
            <a:br>
              <a:rPr lang="el-GR" b="1" dirty="0" smtClean="0"/>
            </a:br>
            <a:r>
              <a:rPr lang="el-GR" sz="1800" b="1" dirty="0" smtClean="0"/>
              <a:t>Επιβλέπων εκπαιδευτικός   </a:t>
            </a:r>
            <a:r>
              <a:rPr lang="el-GR" sz="1800" dirty="0" smtClean="0"/>
              <a:t/>
            </a:r>
            <a:br>
              <a:rPr lang="el-GR" sz="1800" dirty="0" smtClean="0"/>
            </a:br>
            <a:r>
              <a:rPr lang="el-GR" sz="1800" dirty="0" err="1" smtClean="0"/>
              <a:t>Παλαιοχωρινού</a:t>
            </a:r>
            <a:r>
              <a:rPr lang="el-GR" sz="1800" dirty="0" smtClean="0"/>
              <a:t> Ευανθία</a:t>
            </a:r>
            <a:br>
              <a:rPr lang="el-GR" sz="1800" dirty="0" smtClean="0"/>
            </a:br>
            <a:r>
              <a:rPr lang="el-GR" sz="1800" b="1" dirty="0" smtClean="0"/>
              <a:t>Συνεργάτες </a:t>
            </a:r>
            <a:br>
              <a:rPr lang="el-GR" sz="1800" b="1" dirty="0" smtClean="0"/>
            </a:br>
            <a:r>
              <a:rPr lang="el-GR" sz="1800" dirty="0" err="1" smtClean="0"/>
              <a:t>Σμυρλής</a:t>
            </a:r>
            <a:r>
              <a:rPr lang="el-GR" sz="1800" dirty="0" smtClean="0"/>
              <a:t> Νικόλαος</a:t>
            </a:r>
            <a:br>
              <a:rPr lang="el-GR" sz="1800" dirty="0" smtClean="0"/>
            </a:br>
            <a:r>
              <a:rPr lang="el-GR" sz="1800" dirty="0" err="1" smtClean="0"/>
              <a:t>Λιάμπας</a:t>
            </a:r>
            <a:r>
              <a:rPr lang="el-GR" sz="1800" dirty="0" smtClean="0"/>
              <a:t> Δημήτριος</a:t>
            </a:r>
            <a:br>
              <a:rPr lang="el-GR" sz="1800" dirty="0" smtClean="0"/>
            </a:br>
            <a:r>
              <a:rPr lang="el-GR" sz="1800" dirty="0" err="1" smtClean="0"/>
              <a:t>Πανδριά</a:t>
            </a:r>
            <a:r>
              <a:rPr lang="el-GR" sz="1800" dirty="0" smtClean="0"/>
              <a:t> Χριστίνα</a:t>
            </a:r>
            <a:br>
              <a:rPr lang="el-GR" sz="1800" dirty="0" smtClean="0"/>
            </a:br>
            <a:r>
              <a:rPr lang="el-GR" sz="1800" dirty="0" err="1" smtClean="0"/>
              <a:t>Φιλντίση</a:t>
            </a:r>
            <a:r>
              <a:rPr lang="el-GR" sz="1800" dirty="0" smtClean="0"/>
              <a:t> Ευγενία</a:t>
            </a:r>
            <a:br>
              <a:rPr lang="el-GR" sz="1800" dirty="0" smtClean="0"/>
            </a:br>
            <a:r>
              <a:rPr lang="el-GR" sz="1800" dirty="0" smtClean="0"/>
              <a:t/>
            </a:r>
            <a:br>
              <a:rPr lang="el-GR" sz="1800" dirty="0" smtClean="0"/>
            </a:br>
            <a:r>
              <a:rPr lang="el-GR" dirty="0" smtClean="0"/>
              <a:t/>
            </a:r>
            <a:br>
              <a:rPr lang="el-GR" dirty="0" smtClean="0"/>
            </a:br>
            <a:endParaRPr lang="el-GR" b="1"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t>Επετειακό Ημερολόγιο του 2021  αφιερωμένο στα γεγονότα του 1821 στη Χαλκιδική</a:t>
            </a:r>
            <a:endParaRPr lang="el-GR" sz="3200" b="1" dirty="0"/>
          </a:p>
        </p:txBody>
      </p:sp>
      <p:sp>
        <p:nvSpPr>
          <p:cNvPr id="3" name="2 - Θέση περιεχομένου"/>
          <p:cNvSpPr>
            <a:spLocks noGrp="1"/>
          </p:cNvSpPr>
          <p:nvPr>
            <p:ph idx="1"/>
          </p:nvPr>
        </p:nvSpPr>
        <p:spPr/>
        <p:txBody>
          <a:bodyPr>
            <a:normAutofit/>
          </a:bodyPr>
          <a:lstStyle/>
          <a:p>
            <a:r>
              <a:rPr lang="el-GR" dirty="0"/>
              <a:t>Η εργασία </a:t>
            </a:r>
            <a:r>
              <a:rPr lang="el-GR" dirty="0" smtClean="0"/>
              <a:t>μας ασχολείται :</a:t>
            </a:r>
          </a:p>
          <a:p>
            <a:pPr>
              <a:buFont typeface="Wingdings" pitchFamily="2" charset="2"/>
              <a:buChar char="v"/>
            </a:pPr>
            <a:r>
              <a:rPr lang="el-GR" dirty="0" smtClean="0"/>
              <a:t>με </a:t>
            </a:r>
            <a:r>
              <a:rPr lang="el-GR" dirty="0"/>
              <a:t>την τοπική ιστορία και τα γεγονότα που διαδραματίστηκαν  </a:t>
            </a:r>
            <a:r>
              <a:rPr lang="el-GR" dirty="0" smtClean="0"/>
              <a:t>στην περιοχή μας εκείνη την περίοδο. </a:t>
            </a:r>
          </a:p>
          <a:p>
            <a:pPr>
              <a:buFont typeface="Wingdings" pitchFamily="2" charset="2"/>
              <a:buChar char="v"/>
            </a:pPr>
            <a:r>
              <a:rPr lang="el-GR" dirty="0" smtClean="0"/>
              <a:t>με </a:t>
            </a:r>
            <a:r>
              <a:rPr lang="el-GR" dirty="0"/>
              <a:t>τα ήθη και έθιμα που λαμβάνουν χώρα στη Χαλκιδική μας κάθε χρόνο προς τιμή των ηρώων του τόπου μας.</a:t>
            </a:r>
          </a:p>
          <a:p>
            <a:endParaRPr lang="el-GR"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Επετειακό Ημερολόγιο του 2021  αφιερωμένο στα γεγονότα του 1821 στη Χαλκιδική</a:t>
            </a:r>
            <a:endParaRPr lang="el-GR" dirty="0"/>
          </a:p>
        </p:txBody>
      </p:sp>
      <p:sp>
        <p:nvSpPr>
          <p:cNvPr id="3" name="2 - Θέση περιεχομένου"/>
          <p:cNvSpPr>
            <a:spLocks noGrp="1"/>
          </p:cNvSpPr>
          <p:nvPr>
            <p:ph idx="1"/>
          </p:nvPr>
        </p:nvSpPr>
        <p:spPr/>
        <p:txBody>
          <a:bodyPr>
            <a:normAutofit fontScale="85000" lnSpcReduction="20000"/>
          </a:bodyPr>
          <a:lstStyle/>
          <a:p>
            <a:endParaRPr lang="el-GR" dirty="0" smtClean="0"/>
          </a:p>
          <a:p>
            <a:pPr>
              <a:buNone/>
            </a:pPr>
            <a:r>
              <a:rPr lang="el-GR" dirty="0" smtClean="0"/>
              <a:t>Εκμεταλλευτήκαμε:</a:t>
            </a:r>
          </a:p>
          <a:p>
            <a:r>
              <a:rPr lang="el-GR" dirty="0" smtClean="0"/>
              <a:t>Τις δημοσιεύσεις του Περιοδικού </a:t>
            </a:r>
            <a:r>
              <a:rPr lang="el-GR" dirty="0" err="1" smtClean="0"/>
              <a:t>Παγχαλκιδικός</a:t>
            </a:r>
            <a:r>
              <a:rPr lang="el-GR" dirty="0" smtClean="0"/>
              <a:t> Λόγος</a:t>
            </a:r>
          </a:p>
          <a:p>
            <a:r>
              <a:rPr lang="el-GR" dirty="0" smtClean="0"/>
              <a:t>Την έκδοση της Ιστορίας του Ελληνικού Έθνους</a:t>
            </a:r>
          </a:p>
          <a:p>
            <a:r>
              <a:rPr lang="el-GR" dirty="0" smtClean="0"/>
              <a:t>Την έκδοση από την Νομαρχιακή Αυτοδιοίκηση της Χαλκιδικής όπου οι Μαρία Παπά, Κώστας Σισμανίδης, Ιωακείμ </a:t>
            </a:r>
            <a:r>
              <a:rPr lang="el-GR" dirty="0" err="1" smtClean="0"/>
              <a:t>Παπάγγελος</a:t>
            </a:r>
            <a:r>
              <a:rPr lang="el-GR" dirty="0" smtClean="0"/>
              <a:t> και Ερατώ </a:t>
            </a:r>
            <a:r>
              <a:rPr lang="el-GR" dirty="0" err="1" smtClean="0"/>
              <a:t>Ζάλλιου</a:t>
            </a:r>
            <a:r>
              <a:rPr lang="el-GR" dirty="0" smtClean="0"/>
              <a:t> </a:t>
            </a:r>
            <a:r>
              <a:rPr lang="el-GR" dirty="0" err="1" smtClean="0"/>
              <a:t>Μαστροκώστα</a:t>
            </a:r>
            <a:r>
              <a:rPr lang="el-GR" dirty="0" smtClean="0"/>
              <a:t> ξεδιπλώνουν τα γεγονότα της Επανάστασης της Χαλκιδικής</a:t>
            </a:r>
            <a:r>
              <a:rPr lang="el-GR" dirty="0" smtClean="0"/>
              <a:t>.</a:t>
            </a:r>
          </a:p>
          <a:p>
            <a:r>
              <a:rPr lang="el-GR" dirty="0" smtClean="0"/>
              <a:t>Η συντακτική ομάδα του ημερολογίου αποτελείται από τους εκπαιδευτικούς του σχολείου </a:t>
            </a:r>
            <a:r>
              <a:rPr lang="el-GR" dirty="0" err="1" smtClean="0"/>
              <a:t>Φιλντίση</a:t>
            </a:r>
            <a:r>
              <a:rPr lang="el-GR" dirty="0" smtClean="0"/>
              <a:t> Ευγενία, </a:t>
            </a:r>
            <a:r>
              <a:rPr lang="el-GR" dirty="0" err="1" smtClean="0"/>
              <a:t>Λιάμπας</a:t>
            </a:r>
            <a:r>
              <a:rPr lang="el-GR" dirty="0" smtClean="0"/>
              <a:t> Δημήτριος, </a:t>
            </a:r>
            <a:r>
              <a:rPr lang="el-GR" dirty="0" err="1" smtClean="0"/>
              <a:t>Πανδριά</a:t>
            </a:r>
            <a:r>
              <a:rPr lang="el-GR" dirty="0" smtClean="0"/>
              <a:t> Χριστίνα, και </a:t>
            </a:r>
            <a:r>
              <a:rPr lang="el-GR" dirty="0" err="1" smtClean="0"/>
              <a:t>Σμυρλής</a:t>
            </a:r>
            <a:r>
              <a:rPr lang="el-GR" dirty="0" smtClean="0"/>
              <a:t> Νικόλαος</a:t>
            </a:r>
            <a:endParaRPr lang="el-GR"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Επετειακό Ημερολόγιο του 2021  αφιερωμένο στα γεγονότα του 1821 στη Χαλκιδική</a:t>
            </a:r>
            <a:endParaRPr lang="el-GR" sz="3200" dirty="0"/>
          </a:p>
        </p:txBody>
      </p:sp>
      <p:sp>
        <p:nvSpPr>
          <p:cNvPr id="3" name="2 - Θέση περιεχομένου"/>
          <p:cNvSpPr>
            <a:spLocks noGrp="1"/>
          </p:cNvSpPr>
          <p:nvPr>
            <p:ph idx="1"/>
          </p:nvPr>
        </p:nvSpPr>
        <p:spPr/>
        <p:txBody>
          <a:bodyPr>
            <a:normAutofit/>
          </a:bodyPr>
          <a:lstStyle/>
          <a:p>
            <a:pPr algn="just">
              <a:buNone/>
            </a:pPr>
            <a:endParaRPr lang="en-US" dirty="0" smtClean="0"/>
          </a:p>
          <a:p>
            <a:pPr algn="just">
              <a:buNone/>
            </a:pPr>
            <a:r>
              <a:rPr lang="el-GR" dirty="0" smtClean="0"/>
              <a:t>Η Μετάβαση από Έντυπο Ημερολόγιο σε Ηλεκτρονικό Ημερολόγιο</a:t>
            </a:r>
            <a:endParaRPr lang="en-US" dirty="0" smtClean="0"/>
          </a:p>
          <a:p>
            <a:pPr algn="just">
              <a:buNone/>
            </a:pPr>
            <a:endParaRPr lang="el-GR" dirty="0" smtClean="0"/>
          </a:p>
          <a:p>
            <a:pPr algn="just">
              <a:buNone/>
            </a:pPr>
            <a:r>
              <a:rPr lang="el-GR" dirty="0" smtClean="0"/>
              <a:t>Α) Ηχογράφηση κειμένου</a:t>
            </a:r>
            <a:endParaRPr lang="en-US" dirty="0" smtClean="0"/>
          </a:p>
          <a:p>
            <a:pPr algn="just">
              <a:buNone/>
            </a:pPr>
            <a:endParaRPr lang="el-GR" dirty="0" smtClean="0"/>
          </a:p>
          <a:p>
            <a:pPr algn="just">
              <a:buNone/>
            </a:pPr>
            <a:r>
              <a:rPr lang="el-GR" dirty="0" smtClean="0"/>
              <a:t>Β) Προγραμματισμός σε </a:t>
            </a:r>
            <a:r>
              <a:rPr lang="en-US" dirty="0" smtClean="0"/>
              <a:t>scratch</a:t>
            </a:r>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Επετειακό Ημερολόγιο του 2021  αφιερωμένο στα γεγονότα του 1821 στη Χαλκιδική</a:t>
            </a:r>
            <a:endParaRPr lang="el-GR" dirty="0"/>
          </a:p>
        </p:txBody>
      </p:sp>
      <p:sp>
        <p:nvSpPr>
          <p:cNvPr id="3" name="2 - Θέση περιεχομένου"/>
          <p:cNvSpPr>
            <a:spLocks noGrp="1"/>
          </p:cNvSpPr>
          <p:nvPr>
            <p:ph idx="1"/>
          </p:nvPr>
        </p:nvSpPr>
        <p:spPr/>
        <p:txBody>
          <a:bodyPr>
            <a:normAutofit fontScale="92500" lnSpcReduction="10000"/>
          </a:bodyPr>
          <a:lstStyle/>
          <a:p>
            <a:endParaRPr lang="el-GR" b="1" i="1" dirty="0" smtClean="0"/>
          </a:p>
          <a:p>
            <a:pPr>
              <a:buNone/>
            </a:pPr>
            <a:r>
              <a:rPr lang="el-GR" b="1" dirty="0" smtClean="0"/>
              <a:t>Στόχοι της εργασίας ήταν οι μαθητές –</a:t>
            </a:r>
            <a:r>
              <a:rPr lang="el-GR" b="1" dirty="0" err="1" smtClean="0"/>
              <a:t>τριες</a:t>
            </a:r>
            <a:r>
              <a:rPr lang="el-GR" b="1" dirty="0" smtClean="0"/>
              <a:t> της ΣΤ1 τάξης </a:t>
            </a:r>
          </a:p>
          <a:p>
            <a:pPr lvl="0"/>
            <a:r>
              <a:rPr lang="el-GR" dirty="0" smtClean="0"/>
              <a:t>Να γνωρίσουν και να αγαπήσουν στην ιστορία του τόπου </a:t>
            </a:r>
            <a:r>
              <a:rPr lang="el-GR" dirty="0" smtClean="0"/>
              <a:t>τους μέσα από την ενασχόληση τους με την εργασία. </a:t>
            </a:r>
            <a:endParaRPr lang="el-GR" dirty="0" smtClean="0"/>
          </a:p>
          <a:p>
            <a:pPr lvl="0"/>
            <a:r>
              <a:rPr lang="el-GR" dirty="0" smtClean="0"/>
              <a:t>Να </a:t>
            </a:r>
            <a:r>
              <a:rPr lang="el-GR" dirty="0" smtClean="0"/>
              <a:t>έρθουν σε επαφή με ντόπιους αφηγητές.</a:t>
            </a:r>
          </a:p>
          <a:p>
            <a:pPr lvl="0"/>
            <a:r>
              <a:rPr lang="el-GR" dirty="0" smtClean="0"/>
              <a:t>Να ανακαλύψουν και άλλες δυνατότητες του </a:t>
            </a:r>
            <a:r>
              <a:rPr lang="en-US" dirty="0" smtClean="0"/>
              <a:t>scratch</a:t>
            </a:r>
            <a:r>
              <a:rPr lang="el-GR" dirty="0" smtClean="0"/>
              <a:t>.(δημιουργία κουμπιών).</a:t>
            </a:r>
          </a:p>
          <a:p>
            <a:pPr lvl="0"/>
            <a:r>
              <a:rPr lang="el-GR" dirty="0" smtClean="0"/>
              <a:t>Να προγραμματίσουν μια παρουσίαση.</a:t>
            </a:r>
          </a:p>
          <a:p>
            <a:pPr lvl="0"/>
            <a:r>
              <a:rPr lang="el-GR" dirty="0" smtClean="0"/>
              <a:t>Να συνεργαστούν  </a:t>
            </a:r>
          </a:p>
          <a:p>
            <a:endParaRPr lang="el-GR" dirty="0"/>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i="1" dirty="0" smtClean="0"/>
              <a:t>Ηχογράφηση κειμένου- Στάδια Δημιουργίας Ηλεκτρονικού Ημερολογίου</a:t>
            </a:r>
            <a:r>
              <a:rPr lang="el-GR" sz="3600" dirty="0"/>
              <a:t/>
            </a:r>
            <a:br>
              <a:rPr lang="el-GR" sz="3600" dirty="0"/>
            </a:br>
            <a:endParaRPr lang="el-GR" sz="3600" dirty="0"/>
          </a:p>
        </p:txBody>
      </p:sp>
      <p:sp>
        <p:nvSpPr>
          <p:cNvPr id="3" name="2 - Θέση περιεχομένου"/>
          <p:cNvSpPr>
            <a:spLocks noGrp="1"/>
          </p:cNvSpPr>
          <p:nvPr>
            <p:ph idx="1"/>
          </p:nvPr>
        </p:nvSpPr>
        <p:spPr/>
        <p:txBody>
          <a:bodyPr>
            <a:normAutofit/>
          </a:bodyPr>
          <a:lstStyle/>
          <a:p>
            <a:r>
              <a:rPr lang="el-GR" dirty="0" smtClean="0"/>
              <a:t>Πραγματοποιήθηκαν </a:t>
            </a:r>
            <a:r>
              <a:rPr lang="el-GR" dirty="0"/>
              <a:t>δώδεκα </a:t>
            </a:r>
            <a:r>
              <a:rPr lang="el-GR" dirty="0" smtClean="0"/>
              <a:t>ηχογραφήσεις μια για κάθε </a:t>
            </a:r>
            <a:r>
              <a:rPr lang="el-GR" dirty="0" smtClean="0"/>
              <a:t>μήνα.</a:t>
            </a:r>
            <a:endParaRPr lang="el-GR" dirty="0" smtClean="0"/>
          </a:p>
          <a:p>
            <a:r>
              <a:rPr lang="el-GR" dirty="0" smtClean="0"/>
              <a:t>Προγραμματισμός σε </a:t>
            </a:r>
            <a:r>
              <a:rPr lang="en-US" dirty="0" smtClean="0"/>
              <a:t>scratch2</a:t>
            </a:r>
            <a:r>
              <a:rPr lang="el-GR" dirty="0" smtClean="0"/>
              <a:t>.</a:t>
            </a:r>
          </a:p>
          <a:p>
            <a:r>
              <a:rPr lang="el-GR" dirty="0" smtClean="0"/>
              <a:t>Διόρθωση- Ανατροφοδότηση</a:t>
            </a:r>
          </a:p>
          <a:p>
            <a:r>
              <a:rPr lang="el-GR" dirty="0" smtClean="0"/>
              <a:t>Παραγωγή τελικού Έργου</a:t>
            </a:r>
          </a:p>
          <a:p>
            <a:endParaRPr lang="el-G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i="1" dirty="0" smtClean="0"/>
              <a:t>Προγραμματισμός </a:t>
            </a:r>
            <a:r>
              <a:rPr lang="el-GR" sz="3200" b="1" i="1" dirty="0"/>
              <a:t>σε </a:t>
            </a:r>
            <a:r>
              <a:rPr lang="el-GR" sz="3200" b="1" i="1" dirty="0" err="1"/>
              <a:t>scratch</a:t>
            </a:r>
            <a:r>
              <a:rPr lang="el-GR" sz="3200" b="1" i="1" dirty="0"/>
              <a:t> </a:t>
            </a:r>
            <a:r>
              <a:rPr lang="el-GR" sz="3200" b="1" i="1" dirty="0" smtClean="0"/>
              <a:t>2</a:t>
            </a:r>
            <a:r>
              <a:rPr lang="el-GR" sz="1200" b="1" i="1" dirty="0" smtClean="0"/>
              <a:t>(1)</a:t>
            </a:r>
            <a:endParaRPr lang="el-GR" sz="1200" dirty="0"/>
          </a:p>
        </p:txBody>
      </p:sp>
      <p:sp>
        <p:nvSpPr>
          <p:cNvPr id="3" name="2 - Θέση περιεχομένου"/>
          <p:cNvSpPr>
            <a:spLocks noGrp="1"/>
          </p:cNvSpPr>
          <p:nvPr>
            <p:ph idx="1"/>
          </p:nvPr>
        </p:nvSpPr>
        <p:spPr/>
        <p:txBody>
          <a:bodyPr>
            <a:normAutofit lnSpcReduction="10000"/>
          </a:bodyPr>
          <a:lstStyle/>
          <a:p>
            <a:r>
              <a:rPr lang="el-GR" sz="2800" dirty="0" smtClean="0"/>
              <a:t>Το έργο αποτελείται από 15 Υπόβαθρα και 35 αντικείμενα. </a:t>
            </a:r>
            <a:endParaRPr lang="el-GR" sz="2800" dirty="0"/>
          </a:p>
          <a:p>
            <a:r>
              <a:rPr lang="el-GR" sz="2800" dirty="0"/>
              <a:t>Επιλέχτηκαν προσεκτικά όλα τα υπόβαθρα και τα αντικείμενα του έργου που τα περισσότερα από αυτά είναι φωτογραφίες ηρώων, χαρτών και τοποθεσιών.</a:t>
            </a:r>
          </a:p>
          <a:p>
            <a:r>
              <a:rPr lang="el-GR" sz="2800" dirty="0"/>
              <a:t>Κάθε υπόβαθρο και αντικείμενο έχει το δικό του κώδικα με αποτέλεσμα η παρουσίαση των γεγονότων, των εθίμων </a:t>
            </a:r>
            <a:r>
              <a:rPr lang="el-GR" sz="2800" dirty="0" smtClean="0"/>
              <a:t>και των </a:t>
            </a:r>
            <a:r>
              <a:rPr lang="el-GR" sz="2800" dirty="0"/>
              <a:t>ηρώων να είναι ελκυστική και ενδιαφέρουσα. </a:t>
            </a:r>
          </a:p>
          <a:p>
            <a:endParaRPr lang="el-GR" sz="28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i="1" dirty="0" smtClean="0"/>
              <a:t>Προγραμματισμός σε </a:t>
            </a:r>
            <a:r>
              <a:rPr lang="el-GR" sz="3200" b="1" i="1" dirty="0" err="1" smtClean="0"/>
              <a:t>scratch</a:t>
            </a:r>
            <a:r>
              <a:rPr lang="el-GR" sz="3200" b="1" i="1" dirty="0" smtClean="0"/>
              <a:t> 2 </a:t>
            </a:r>
            <a:r>
              <a:rPr lang="el-GR" sz="1200" b="1" i="1" dirty="0" smtClean="0"/>
              <a:t>(2)</a:t>
            </a:r>
            <a:endParaRPr lang="el-GR" sz="1200" dirty="0"/>
          </a:p>
        </p:txBody>
      </p:sp>
      <p:sp>
        <p:nvSpPr>
          <p:cNvPr id="3" name="2 - Θέση περιεχομένου"/>
          <p:cNvSpPr>
            <a:spLocks noGrp="1"/>
          </p:cNvSpPr>
          <p:nvPr>
            <p:ph idx="1"/>
          </p:nvPr>
        </p:nvSpPr>
        <p:spPr/>
        <p:txBody>
          <a:bodyPr>
            <a:normAutofit fontScale="85000" lnSpcReduction="20000"/>
          </a:bodyPr>
          <a:lstStyle/>
          <a:p>
            <a:r>
              <a:rPr lang="el-GR" dirty="0"/>
              <a:t>Στην αρχή του έργου υπάρχει το εισαγωγικό υπόβαθρο με τα αντικείμενα του, όπου προετοιμάζει τον θεατή για αυτό που θα ακολουθήσει. Στην συνέχεια εμφανίζεται το υπόβαθρο με το βασικό μενού. Σε αυτό υπάρχουν 12 κουμπιά. Το κάθε κουμπί ανοίγει με τη σειρά του ένα νέο υπόβαθρο με άλλα αντικείμενα και το αντίστοιχο ηχογραφημένο κείμενο που περιγράφει το γεγονός, το έθιμο ή </a:t>
            </a:r>
            <a:r>
              <a:rPr lang="el-GR" dirty="0" smtClean="0"/>
              <a:t>τον </a:t>
            </a:r>
            <a:r>
              <a:rPr lang="el-GR" dirty="0"/>
              <a:t>ήρωα της επανάστασης.</a:t>
            </a:r>
          </a:p>
          <a:p>
            <a:r>
              <a:rPr lang="el-GR" dirty="0"/>
              <a:t>Επίσης, στο κεντρικό μενού υπάρχει και το κουμπί «τέλος» όπου ο θεατής μπορεί να επιλέξει </a:t>
            </a:r>
            <a:r>
              <a:rPr lang="el-GR" dirty="0" smtClean="0"/>
              <a:t>για </a:t>
            </a:r>
            <a:r>
              <a:rPr lang="el-GR" dirty="0"/>
              <a:t>να τερματίσει την παρουσίαση.</a:t>
            </a:r>
          </a:p>
          <a:p>
            <a:r>
              <a:rPr lang="el-GR" dirty="0" smtClean="0"/>
              <a:t>Ο </a:t>
            </a:r>
            <a:r>
              <a:rPr lang="el-GR" dirty="0" err="1"/>
              <a:t>διαδραστικός</a:t>
            </a:r>
            <a:r>
              <a:rPr lang="el-GR" dirty="0"/>
              <a:t> χαρακτήρας της παρουσίασης δίνει τη δυνατότητα στον θεατή να προσεγγίσει και να γνωρίσει την ιστορία του τόπου μας με όποια σειρά επιθυμεί.</a:t>
            </a:r>
          </a:p>
          <a:p>
            <a:endParaRPr lang="el-G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i="1" dirty="0" smtClean="0"/>
              <a:t> Προγραμματισμός σε </a:t>
            </a:r>
            <a:r>
              <a:rPr lang="el-GR" sz="3200" b="1" i="1" dirty="0" err="1" smtClean="0"/>
              <a:t>scratch</a:t>
            </a:r>
            <a:r>
              <a:rPr lang="el-GR" sz="3200" b="1" i="1" dirty="0" smtClean="0"/>
              <a:t> 2 </a:t>
            </a:r>
            <a:r>
              <a:rPr lang="el-GR" sz="1200" b="1" i="1" dirty="0" smtClean="0"/>
              <a:t>(3)</a:t>
            </a:r>
            <a:endParaRPr lang="el-GR" sz="1200" dirty="0"/>
          </a:p>
        </p:txBody>
      </p:sp>
      <p:sp>
        <p:nvSpPr>
          <p:cNvPr id="3" name="2 - Θέση περιεχομένου"/>
          <p:cNvSpPr>
            <a:spLocks noGrp="1"/>
          </p:cNvSpPr>
          <p:nvPr>
            <p:ph idx="1"/>
          </p:nvPr>
        </p:nvSpPr>
        <p:spPr/>
        <p:txBody>
          <a:bodyPr/>
          <a:lstStyle/>
          <a:p>
            <a:r>
              <a:rPr lang="el-GR" dirty="0"/>
              <a:t>Οι </a:t>
            </a:r>
            <a:r>
              <a:rPr lang="el-GR" dirty="0" smtClean="0"/>
              <a:t>κεντρικοί «παρουσιαστές» του έργου είναι </a:t>
            </a:r>
            <a:r>
              <a:rPr lang="el-GR" dirty="0"/>
              <a:t>δύο χαρακτήρες- αντικείμενα, ένα κορίτσι και ένα αγόρι.</a:t>
            </a:r>
          </a:p>
          <a:p>
            <a:endParaRPr lang="el-GR" dirty="0"/>
          </a:p>
        </p:txBody>
      </p:sp>
      <p:pic>
        <p:nvPicPr>
          <p:cNvPr id="4" name="3 - Εικόνα" descr="Αρχική οθόνη.PNG"/>
          <p:cNvPicPr>
            <a:picLocks noChangeAspect="1"/>
          </p:cNvPicPr>
          <p:nvPr/>
        </p:nvPicPr>
        <p:blipFill>
          <a:blip r:embed="rId2" cstate="print"/>
          <a:srcRect t="41563" r="82194"/>
          <a:stretch>
            <a:fillRect/>
          </a:stretch>
        </p:blipFill>
        <p:spPr>
          <a:xfrm>
            <a:off x="2699792" y="3284984"/>
            <a:ext cx="1224410" cy="3066867"/>
          </a:xfrm>
          <a:prstGeom prst="rect">
            <a:avLst/>
          </a:prstGeom>
        </p:spPr>
      </p:pic>
      <p:pic>
        <p:nvPicPr>
          <p:cNvPr id="5" name="4 - Εικόνα" descr="αμυνα.PNG"/>
          <p:cNvPicPr>
            <a:picLocks noChangeAspect="1"/>
          </p:cNvPicPr>
          <p:nvPr/>
        </p:nvPicPr>
        <p:blipFill>
          <a:blip r:embed="rId3" cstate="print"/>
          <a:srcRect l="-1570" t="37344" r="78025" b="-23821"/>
          <a:stretch>
            <a:fillRect/>
          </a:stretch>
        </p:blipFill>
        <p:spPr>
          <a:xfrm>
            <a:off x="5148064" y="3284984"/>
            <a:ext cx="1512168" cy="4133259"/>
          </a:xfrm>
          <a:prstGeom prst="rect">
            <a:avLst/>
          </a:prstGeo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395</TotalTime>
  <Words>538</Words>
  <Application>Microsoft Office PowerPoint</Application>
  <PresentationFormat>Προβολή στην οθόνη (4:3)</PresentationFormat>
  <Paragraphs>53</Paragraphs>
  <Slides>17</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Αστικό</vt:lpstr>
      <vt:lpstr>Μαθητικό Συνέδριο «200 χρόνια από την έναρξη της επανάστασης του : Αγώνες Μακεδόνων για την απελευθέρωση»  Εργασία: Επετειακό Ημερολόγιο του 2021  αφιερωμένο στα γεγονότα του 1821 στη Χαλκιδική </vt:lpstr>
      <vt:lpstr>Επετειακό Ημερολόγιο του 2021  αφιερωμένο στα γεγονότα του 1821 στη Χαλκιδική</vt:lpstr>
      <vt:lpstr>Επετειακό Ημερολόγιο του 2021  αφιερωμένο στα γεγονότα του 1821 στη Χαλκιδική</vt:lpstr>
      <vt:lpstr>Επετειακό Ημερολόγιο του 2021  αφιερωμένο στα γεγονότα του 1821 στη Χαλκιδική</vt:lpstr>
      <vt:lpstr>Επετειακό Ημερολόγιο του 2021  αφιερωμένο στα γεγονότα του 1821 στη Χαλκιδική</vt:lpstr>
      <vt:lpstr>Ηχογράφηση κειμένου- Στάδια Δημιουργίας Ηλεκτρονικού Ημερολογίου </vt:lpstr>
      <vt:lpstr>Προγραμματισμός σε scratch 2(1)</vt:lpstr>
      <vt:lpstr>Προγραμματισμός σε scratch 2 (2)</vt:lpstr>
      <vt:lpstr> Προγραμματισμός σε scratch 2 (3)</vt:lpstr>
      <vt:lpstr>Στιγμιότυπο Εισαγωγικής Οθόνης</vt:lpstr>
      <vt:lpstr>Στιγμιότυπο Κεντρικού Μενού</vt:lpstr>
      <vt:lpstr>Στιγμιότυπο «Η άμυνα στην Ποτίδαια»</vt:lpstr>
      <vt:lpstr>Στιγμιότυπο από των κώδικα του κουμπιού «Σημαία»</vt:lpstr>
      <vt:lpstr>Στιγμιότυπο από τον κώδικα της παρουσιάστριας</vt:lpstr>
      <vt:lpstr>Βίντεο</vt:lpstr>
      <vt:lpstr>Φωτογραφίες</vt:lpstr>
      <vt:lpstr>Ευχαριστούμε πολύ!  Επιβλέπων εκπαιδευτικός    Παλαιοχωρινού Ευανθία Συνεργάτες  Σμυρλής Νικόλαος Λιάμπας Δημήτριος Πανδριά Χριστίνα Φιλντίση Ευγενία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Επανάσταση στη Χαλκιδική- Αφιέρωμα στα 200 χρόνια από την Επανάσταση</dc:title>
  <dc:creator>User</dc:creator>
  <cp:lastModifiedBy>User</cp:lastModifiedBy>
  <cp:revision>42</cp:revision>
  <dcterms:created xsi:type="dcterms:W3CDTF">2021-03-17T10:16:09Z</dcterms:created>
  <dcterms:modified xsi:type="dcterms:W3CDTF">2022-03-29T06:10:09Z</dcterms:modified>
</cp:coreProperties>
</file>